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2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5199975" cy="35999738"/>
  <p:notesSz cx="7010400" cy="9271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Quattrocento" panose="020B0604020202020204" charset="0"/>
      <p:regular r:id="rId9"/>
      <p:bold r:id="rId10"/>
    </p:embeddedFont>
    <p:embeddedFont>
      <p:font typeface="Quattrocento Sans" panose="020B0604020202020204" charset="0"/>
      <p:regular r:id="rId11"/>
    </p:embeddedFont>
  </p:embeddedFontLst>
  <p:custDataLst>
    <p:tags r:id="rId12"/>
  </p:custDataLst>
  <p:defaultTextStyle>
    <a:defPPr>
      <a:defRPr lang="en-US"/>
    </a:defPPr>
    <a:lvl1pPr marL="0" algn="l" defTabSz="3345071" rtl="0" eaLnBrk="1" latinLnBrk="0" hangingPunct="1">
      <a:defRPr sz="6590" kern="1200">
        <a:solidFill>
          <a:schemeClr val="tx1"/>
        </a:solidFill>
        <a:latin typeface="+mn-lt"/>
        <a:ea typeface="+mn-ea"/>
        <a:cs typeface="+mn-cs"/>
      </a:defRPr>
    </a:lvl1pPr>
    <a:lvl2pPr marL="1672535" algn="l" defTabSz="3345071" rtl="0" eaLnBrk="1" latinLnBrk="0" hangingPunct="1">
      <a:defRPr sz="6590" kern="1200">
        <a:solidFill>
          <a:schemeClr val="tx1"/>
        </a:solidFill>
        <a:latin typeface="+mn-lt"/>
        <a:ea typeface="+mn-ea"/>
        <a:cs typeface="+mn-cs"/>
      </a:defRPr>
    </a:lvl2pPr>
    <a:lvl3pPr marL="3345071" algn="l" defTabSz="3345071" rtl="0" eaLnBrk="1" latinLnBrk="0" hangingPunct="1">
      <a:defRPr sz="6590" kern="1200">
        <a:solidFill>
          <a:schemeClr val="tx1"/>
        </a:solidFill>
        <a:latin typeface="+mn-lt"/>
        <a:ea typeface="+mn-ea"/>
        <a:cs typeface="+mn-cs"/>
      </a:defRPr>
    </a:lvl3pPr>
    <a:lvl4pPr marL="5017606" algn="l" defTabSz="3345071" rtl="0" eaLnBrk="1" latinLnBrk="0" hangingPunct="1">
      <a:defRPr sz="6590" kern="1200">
        <a:solidFill>
          <a:schemeClr val="tx1"/>
        </a:solidFill>
        <a:latin typeface="+mn-lt"/>
        <a:ea typeface="+mn-ea"/>
        <a:cs typeface="+mn-cs"/>
      </a:defRPr>
    </a:lvl4pPr>
    <a:lvl5pPr marL="6690146" algn="l" defTabSz="3345071" rtl="0" eaLnBrk="1" latinLnBrk="0" hangingPunct="1">
      <a:defRPr sz="6590" kern="1200">
        <a:solidFill>
          <a:schemeClr val="tx1"/>
        </a:solidFill>
        <a:latin typeface="+mn-lt"/>
        <a:ea typeface="+mn-ea"/>
        <a:cs typeface="+mn-cs"/>
      </a:defRPr>
    </a:lvl5pPr>
    <a:lvl6pPr marL="8362681" algn="l" defTabSz="3345071" rtl="0" eaLnBrk="1" latinLnBrk="0" hangingPunct="1">
      <a:defRPr sz="6590" kern="1200">
        <a:solidFill>
          <a:schemeClr val="tx1"/>
        </a:solidFill>
        <a:latin typeface="+mn-lt"/>
        <a:ea typeface="+mn-ea"/>
        <a:cs typeface="+mn-cs"/>
      </a:defRPr>
    </a:lvl6pPr>
    <a:lvl7pPr marL="10035220" algn="l" defTabSz="3345071" rtl="0" eaLnBrk="1" latinLnBrk="0" hangingPunct="1">
      <a:defRPr sz="6590" kern="1200">
        <a:solidFill>
          <a:schemeClr val="tx1"/>
        </a:solidFill>
        <a:latin typeface="+mn-lt"/>
        <a:ea typeface="+mn-ea"/>
        <a:cs typeface="+mn-cs"/>
      </a:defRPr>
    </a:lvl7pPr>
    <a:lvl8pPr marL="11707754" algn="l" defTabSz="3345071" rtl="0" eaLnBrk="1" latinLnBrk="0" hangingPunct="1">
      <a:defRPr sz="6590" kern="1200">
        <a:solidFill>
          <a:schemeClr val="tx1"/>
        </a:solidFill>
        <a:latin typeface="+mn-lt"/>
        <a:ea typeface="+mn-ea"/>
        <a:cs typeface="+mn-cs"/>
      </a:defRPr>
    </a:lvl8pPr>
    <a:lvl9pPr marL="13380291" algn="l" defTabSz="3345071" rtl="0" eaLnBrk="1" latinLnBrk="0" hangingPunct="1">
      <a:defRPr sz="659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 userDrawn="1">
          <p15:clr>
            <a:srgbClr val="A4A3A4"/>
          </p15:clr>
        </p15:guide>
        <p15:guide id="2" pos="79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FFF2"/>
    <a:srgbClr val="FD8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92" autoAdjust="0"/>
    <p:restoredTop sz="94710" autoAdjust="0"/>
  </p:normalViewPr>
  <p:slideViewPr>
    <p:cSldViewPr>
      <p:cViewPr>
        <p:scale>
          <a:sx n="37" d="100"/>
          <a:sy n="37" d="100"/>
        </p:scale>
        <p:origin x="4122" y="30"/>
      </p:cViewPr>
      <p:guideLst>
        <p:guide orient="horz" pos="11339"/>
        <p:guide pos="79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6180" y="17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r">
              <a:defRPr sz="1200"/>
            </a:lvl1pPr>
          </a:lstStyle>
          <a:p>
            <a:fld id="{302F586B-0015-43FB-918D-31E1A09780E3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r">
              <a:defRPr sz="1200"/>
            </a:lvl1pPr>
          </a:lstStyle>
          <a:p>
            <a:fld id="{5F29C2D4-4424-41A2-A90C-29D31B733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1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BCC3D-97C1-49C3-B6E9-74BC26037B0D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11413" y="1158875"/>
            <a:ext cx="2187575" cy="3128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62463"/>
            <a:ext cx="5607050" cy="3649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38475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05863"/>
            <a:ext cx="3038475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7F573-FC10-493D-B4CA-91112A768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9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4273" rtl="0" eaLnBrk="1" latinLnBrk="0" hangingPunct="1">
      <a:defRPr sz="1069" kern="1200">
        <a:solidFill>
          <a:schemeClr val="tx1"/>
        </a:solidFill>
        <a:latin typeface="+mn-lt"/>
        <a:ea typeface="+mn-ea"/>
        <a:cs typeface="+mn-cs"/>
      </a:defRPr>
    </a:lvl1pPr>
    <a:lvl2pPr marL="407137" algn="l" defTabSz="814273" rtl="0" eaLnBrk="1" latinLnBrk="0" hangingPunct="1">
      <a:defRPr sz="1069" kern="1200">
        <a:solidFill>
          <a:schemeClr val="tx1"/>
        </a:solidFill>
        <a:latin typeface="+mn-lt"/>
        <a:ea typeface="+mn-ea"/>
        <a:cs typeface="+mn-cs"/>
      </a:defRPr>
    </a:lvl2pPr>
    <a:lvl3pPr marL="814273" algn="l" defTabSz="814273" rtl="0" eaLnBrk="1" latinLnBrk="0" hangingPunct="1">
      <a:defRPr sz="1069" kern="1200">
        <a:solidFill>
          <a:schemeClr val="tx1"/>
        </a:solidFill>
        <a:latin typeface="+mn-lt"/>
        <a:ea typeface="+mn-ea"/>
        <a:cs typeface="+mn-cs"/>
      </a:defRPr>
    </a:lvl3pPr>
    <a:lvl4pPr marL="1221410" algn="l" defTabSz="814273" rtl="0" eaLnBrk="1" latinLnBrk="0" hangingPunct="1">
      <a:defRPr sz="1069" kern="1200">
        <a:solidFill>
          <a:schemeClr val="tx1"/>
        </a:solidFill>
        <a:latin typeface="+mn-lt"/>
        <a:ea typeface="+mn-ea"/>
        <a:cs typeface="+mn-cs"/>
      </a:defRPr>
    </a:lvl4pPr>
    <a:lvl5pPr marL="1628546" algn="l" defTabSz="814273" rtl="0" eaLnBrk="1" latinLnBrk="0" hangingPunct="1">
      <a:defRPr sz="1069" kern="1200">
        <a:solidFill>
          <a:schemeClr val="tx1"/>
        </a:solidFill>
        <a:latin typeface="+mn-lt"/>
        <a:ea typeface="+mn-ea"/>
        <a:cs typeface="+mn-cs"/>
      </a:defRPr>
    </a:lvl5pPr>
    <a:lvl6pPr marL="2035683" algn="l" defTabSz="814273" rtl="0" eaLnBrk="1" latinLnBrk="0" hangingPunct="1">
      <a:defRPr sz="1069" kern="1200">
        <a:solidFill>
          <a:schemeClr val="tx1"/>
        </a:solidFill>
        <a:latin typeface="+mn-lt"/>
        <a:ea typeface="+mn-ea"/>
        <a:cs typeface="+mn-cs"/>
      </a:defRPr>
    </a:lvl6pPr>
    <a:lvl7pPr marL="2442820" algn="l" defTabSz="814273" rtl="0" eaLnBrk="1" latinLnBrk="0" hangingPunct="1">
      <a:defRPr sz="1069" kern="1200">
        <a:solidFill>
          <a:schemeClr val="tx1"/>
        </a:solidFill>
        <a:latin typeface="+mn-lt"/>
        <a:ea typeface="+mn-ea"/>
        <a:cs typeface="+mn-cs"/>
      </a:defRPr>
    </a:lvl7pPr>
    <a:lvl8pPr marL="2849956" algn="l" defTabSz="814273" rtl="0" eaLnBrk="1" latinLnBrk="0" hangingPunct="1">
      <a:defRPr sz="1069" kern="1200">
        <a:solidFill>
          <a:schemeClr val="tx1"/>
        </a:solidFill>
        <a:latin typeface="+mn-lt"/>
        <a:ea typeface="+mn-ea"/>
        <a:cs typeface="+mn-cs"/>
      </a:defRPr>
    </a:lvl8pPr>
    <a:lvl9pPr marL="3257093" algn="l" defTabSz="814273" rtl="0" eaLnBrk="1" latinLnBrk="0" hangingPunct="1">
      <a:defRPr sz="10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5573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248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69983" y="1441662"/>
            <a:ext cx="5669994" cy="30716444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0001" y="1441662"/>
            <a:ext cx="16589983" cy="30716444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722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125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625" y="23133174"/>
            <a:ext cx="21419980" cy="7149948"/>
          </a:xfrm>
        </p:spPr>
        <p:txBody>
          <a:bodyPr anchor="t"/>
          <a:lstStyle>
            <a:defPPr>
              <a:defRPr kern="1200"/>
            </a:defPPr>
            <a:lvl1pPr algn="l">
              <a:defRPr sz="78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625" y="15258226"/>
            <a:ext cx="21419980" cy="7874940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3923">
                <a:solidFill>
                  <a:schemeClr val="tx1">
                    <a:tint val="75000"/>
                  </a:schemeClr>
                </a:solidFill>
              </a:defRPr>
            </a:lvl1pPr>
            <a:lvl2pPr marL="899687" indent="0">
              <a:buNone/>
              <a:defRPr sz="3541">
                <a:solidFill>
                  <a:schemeClr val="tx1">
                    <a:tint val="75000"/>
                  </a:schemeClr>
                </a:solidFill>
              </a:defRPr>
            </a:lvl2pPr>
            <a:lvl3pPr marL="1799373" indent="0">
              <a:buNone/>
              <a:defRPr sz="3157">
                <a:solidFill>
                  <a:schemeClr val="tx1">
                    <a:tint val="75000"/>
                  </a:schemeClr>
                </a:solidFill>
              </a:defRPr>
            </a:lvl3pPr>
            <a:lvl4pPr marL="2699060" indent="0">
              <a:buNone/>
              <a:defRPr sz="2775">
                <a:solidFill>
                  <a:schemeClr val="tx1">
                    <a:tint val="75000"/>
                  </a:schemeClr>
                </a:solidFill>
              </a:defRPr>
            </a:lvl4pPr>
            <a:lvl5pPr marL="3598746" indent="0">
              <a:buNone/>
              <a:defRPr sz="2775">
                <a:solidFill>
                  <a:schemeClr val="tx1">
                    <a:tint val="75000"/>
                  </a:schemeClr>
                </a:solidFill>
              </a:defRPr>
            </a:lvl5pPr>
            <a:lvl6pPr marL="4498432" indent="0">
              <a:buNone/>
              <a:defRPr sz="2775">
                <a:solidFill>
                  <a:schemeClr val="tx1">
                    <a:tint val="75000"/>
                  </a:schemeClr>
                </a:solidFill>
              </a:defRPr>
            </a:lvl6pPr>
            <a:lvl7pPr marL="5398118" indent="0">
              <a:buNone/>
              <a:defRPr sz="2775">
                <a:solidFill>
                  <a:schemeClr val="tx1">
                    <a:tint val="75000"/>
                  </a:schemeClr>
                </a:solidFill>
              </a:defRPr>
            </a:lvl7pPr>
            <a:lvl8pPr marL="6297805" indent="0">
              <a:buNone/>
              <a:defRPr sz="2775">
                <a:solidFill>
                  <a:schemeClr val="tx1">
                    <a:tint val="75000"/>
                  </a:schemeClr>
                </a:solidFill>
              </a:defRPr>
            </a:lvl8pPr>
            <a:lvl9pPr marL="7197491" indent="0">
              <a:buNone/>
              <a:defRPr sz="27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406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9999" y="8399942"/>
            <a:ext cx="11129990" cy="23758164"/>
          </a:xfrm>
        </p:spPr>
        <p:txBody>
          <a:bodyPr/>
          <a:lstStyle>
            <a:defPPr>
              <a:defRPr kern="1200"/>
            </a:defPPr>
            <a:lvl1pPr>
              <a:defRPr sz="5501"/>
            </a:lvl1pPr>
            <a:lvl2pPr>
              <a:defRPr sz="4736"/>
            </a:lvl2pPr>
            <a:lvl3pPr>
              <a:defRPr sz="3923"/>
            </a:lvl3pPr>
            <a:lvl4pPr>
              <a:defRPr sz="3541"/>
            </a:lvl4pPr>
            <a:lvl5pPr>
              <a:defRPr sz="3541"/>
            </a:lvl5pPr>
            <a:lvl6pPr>
              <a:defRPr sz="3541"/>
            </a:lvl6pPr>
            <a:lvl7pPr>
              <a:defRPr sz="3541"/>
            </a:lvl7pPr>
            <a:lvl8pPr>
              <a:defRPr sz="3541"/>
            </a:lvl8pPr>
            <a:lvl9pPr>
              <a:defRPr sz="35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9988" y="8399942"/>
            <a:ext cx="11129990" cy="23758164"/>
          </a:xfrm>
        </p:spPr>
        <p:txBody>
          <a:bodyPr/>
          <a:lstStyle>
            <a:defPPr>
              <a:defRPr kern="1200"/>
            </a:defPPr>
            <a:lvl1pPr>
              <a:defRPr sz="5501"/>
            </a:lvl1pPr>
            <a:lvl2pPr>
              <a:defRPr sz="4736"/>
            </a:lvl2pPr>
            <a:lvl3pPr>
              <a:defRPr sz="3923"/>
            </a:lvl3pPr>
            <a:lvl4pPr>
              <a:defRPr sz="3541"/>
            </a:lvl4pPr>
            <a:lvl5pPr>
              <a:defRPr sz="3541"/>
            </a:lvl5pPr>
            <a:lvl6pPr>
              <a:defRPr sz="3541"/>
            </a:lvl6pPr>
            <a:lvl7pPr>
              <a:defRPr sz="3541"/>
            </a:lvl7pPr>
            <a:lvl8pPr>
              <a:defRPr sz="3541"/>
            </a:lvl8pPr>
            <a:lvl9pPr>
              <a:defRPr sz="35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277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00" y="8058279"/>
            <a:ext cx="11134365" cy="3358306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4736" b="1"/>
            </a:lvl1pPr>
            <a:lvl2pPr marL="899687" indent="0">
              <a:buNone/>
              <a:defRPr sz="3923" b="1"/>
            </a:lvl2pPr>
            <a:lvl3pPr marL="1799373" indent="0">
              <a:buNone/>
              <a:defRPr sz="3541" b="1"/>
            </a:lvl3pPr>
            <a:lvl4pPr marL="2699060" indent="0">
              <a:buNone/>
              <a:defRPr sz="3157" b="1"/>
            </a:lvl4pPr>
            <a:lvl5pPr marL="3598746" indent="0">
              <a:buNone/>
              <a:defRPr sz="3157" b="1"/>
            </a:lvl5pPr>
            <a:lvl6pPr marL="4498432" indent="0">
              <a:buNone/>
              <a:defRPr sz="3157" b="1"/>
            </a:lvl6pPr>
            <a:lvl7pPr marL="5398118" indent="0">
              <a:buNone/>
              <a:defRPr sz="3157" b="1"/>
            </a:lvl7pPr>
            <a:lvl8pPr marL="6297805" indent="0">
              <a:buNone/>
              <a:defRPr sz="3157" b="1"/>
            </a:lvl8pPr>
            <a:lvl9pPr marL="7197491" indent="0">
              <a:buNone/>
              <a:defRPr sz="31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000" y="11416585"/>
            <a:ext cx="11134365" cy="20741519"/>
          </a:xfrm>
        </p:spPr>
        <p:txBody>
          <a:bodyPr/>
          <a:lstStyle>
            <a:defPPr>
              <a:defRPr kern="1200"/>
            </a:defPPr>
            <a:lvl1pPr>
              <a:defRPr sz="4736"/>
            </a:lvl1pPr>
            <a:lvl2pPr>
              <a:defRPr sz="3923"/>
            </a:lvl2pPr>
            <a:lvl3pPr>
              <a:defRPr sz="3541"/>
            </a:lvl3pPr>
            <a:lvl4pPr>
              <a:defRPr sz="3157"/>
            </a:lvl4pPr>
            <a:lvl5pPr>
              <a:defRPr sz="3157"/>
            </a:lvl5pPr>
            <a:lvl6pPr>
              <a:defRPr sz="3157"/>
            </a:lvl6pPr>
            <a:lvl7pPr>
              <a:defRPr sz="3157"/>
            </a:lvl7pPr>
            <a:lvl8pPr>
              <a:defRPr sz="3157"/>
            </a:lvl8pPr>
            <a:lvl9pPr>
              <a:defRPr sz="31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1239" y="8058279"/>
            <a:ext cx="11138738" cy="3358306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4736" b="1"/>
            </a:lvl1pPr>
            <a:lvl2pPr marL="899687" indent="0">
              <a:buNone/>
              <a:defRPr sz="3923" b="1"/>
            </a:lvl2pPr>
            <a:lvl3pPr marL="1799373" indent="0">
              <a:buNone/>
              <a:defRPr sz="3541" b="1"/>
            </a:lvl3pPr>
            <a:lvl4pPr marL="2699060" indent="0">
              <a:buNone/>
              <a:defRPr sz="3157" b="1"/>
            </a:lvl4pPr>
            <a:lvl5pPr marL="3598746" indent="0">
              <a:buNone/>
              <a:defRPr sz="3157" b="1"/>
            </a:lvl5pPr>
            <a:lvl6pPr marL="4498432" indent="0">
              <a:buNone/>
              <a:defRPr sz="3157" b="1"/>
            </a:lvl6pPr>
            <a:lvl7pPr marL="5398118" indent="0">
              <a:buNone/>
              <a:defRPr sz="3157" b="1"/>
            </a:lvl7pPr>
            <a:lvl8pPr marL="6297805" indent="0">
              <a:buNone/>
              <a:defRPr sz="3157" b="1"/>
            </a:lvl8pPr>
            <a:lvl9pPr marL="7197491" indent="0">
              <a:buNone/>
              <a:defRPr sz="31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1239" y="11416585"/>
            <a:ext cx="11138738" cy="20741519"/>
          </a:xfrm>
        </p:spPr>
        <p:txBody>
          <a:bodyPr/>
          <a:lstStyle>
            <a:defPPr>
              <a:defRPr kern="1200"/>
            </a:defPPr>
            <a:lvl1pPr>
              <a:defRPr sz="4736"/>
            </a:lvl1pPr>
            <a:lvl2pPr>
              <a:defRPr sz="3923"/>
            </a:lvl2pPr>
            <a:lvl3pPr>
              <a:defRPr sz="3541"/>
            </a:lvl3pPr>
            <a:lvl4pPr>
              <a:defRPr sz="3157"/>
            </a:lvl4pPr>
            <a:lvl5pPr>
              <a:defRPr sz="3157"/>
            </a:lvl5pPr>
            <a:lvl6pPr>
              <a:defRPr sz="3157"/>
            </a:lvl6pPr>
            <a:lvl7pPr>
              <a:defRPr sz="3157"/>
            </a:lvl7pPr>
            <a:lvl8pPr>
              <a:defRPr sz="3157"/>
            </a:lvl8pPr>
            <a:lvl9pPr>
              <a:defRPr sz="31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330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145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147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3" y="1433322"/>
            <a:ext cx="8290618" cy="6099956"/>
          </a:xfrm>
        </p:spPr>
        <p:txBody>
          <a:bodyPr anchor="b"/>
          <a:lstStyle>
            <a:defPPr>
              <a:defRPr kern="1200"/>
            </a:defPPr>
            <a:lvl1pPr algn="l">
              <a:defRPr sz="392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2489" y="1433324"/>
            <a:ext cx="14087486" cy="30724779"/>
          </a:xfrm>
        </p:spPr>
        <p:txBody>
          <a:bodyPr/>
          <a:lstStyle>
            <a:defPPr>
              <a:defRPr kern="1200"/>
            </a:defPPr>
            <a:lvl1pPr>
              <a:defRPr sz="6315"/>
            </a:lvl1pPr>
            <a:lvl2pPr>
              <a:defRPr sz="5501"/>
            </a:lvl2pPr>
            <a:lvl3pPr>
              <a:defRPr sz="4736"/>
            </a:lvl3pPr>
            <a:lvl4pPr>
              <a:defRPr sz="3923"/>
            </a:lvl4pPr>
            <a:lvl5pPr>
              <a:defRPr sz="3923"/>
            </a:lvl5pPr>
            <a:lvl6pPr>
              <a:defRPr sz="3923"/>
            </a:lvl6pPr>
            <a:lvl7pPr>
              <a:defRPr sz="3923"/>
            </a:lvl7pPr>
            <a:lvl8pPr>
              <a:defRPr sz="3923"/>
            </a:lvl8pPr>
            <a:lvl9pPr>
              <a:defRPr sz="39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003" y="7533281"/>
            <a:ext cx="8290618" cy="24624823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2775"/>
            </a:lvl1pPr>
            <a:lvl2pPr marL="899687" indent="0">
              <a:buNone/>
              <a:defRPr sz="2344"/>
            </a:lvl2pPr>
            <a:lvl3pPr marL="1799373" indent="0">
              <a:buNone/>
              <a:defRPr sz="1962"/>
            </a:lvl3pPr>
            <a:lvl4pPr marL="2699060" indent="0">
              <a:buNone/>
              <a:defRPr sz="1770"/>
            </a:lvl4pPr>
            <a:lvl5pPr marL="3598746" indent="0">
              <a:buNone/>
              <a:defRPr sz="1770"/>
            </a:lvl5pPr>
            <a:lvl6pPr marL="4498432" indent="0">
              <a:buNone/>
              <a:defRPr sz="1770"/>
            </a:lvl6pPr>
            <a:lvl7pPr marL="5398118" indent="0">
              <a:buNone/>
              <a:defRPr sz="1770"/>
            </a:lvl7pPr>
            <a:lvl8pPr marL="6297805" indent="0">
              <a:buNone/>
              <a:defRPr sz="1770"/>
            </a:lvl8pPr>
            <a:lvl9pPr marL="7197491" indent="0">
              <a:buNone/>
              <a:defRPr sz="17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497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372" y="25199818"/>
            <a:ext cx="15119986" cy="2974982"/>
          </a:xfrm>
        </p:spPr>
        <p:txBody>
          <a:bodyPr anchor="b"/>
          <a:lstStyle>
            <a:defPPr>
              <a:defRPr kern="1200"/>
            </a:defPPr>
            <a:lvl1pPr algn="l">
              <a:defRPr sz="392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9372" y="3216645"/>
            <a:ext cx="15119986" cy="21599841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6315"/>
            </a:lvl1pPr>
            <a:lvl2pPr marL="899687" indent="0">
              <a:buNone/>
              <a:defRPr sz="5501"/>
            </a:lvl2pPr>
            <a:lvl3pPr marL="1799373" indent="0">
              <a:buNone/>
              <a:defRPr sz="4736"/>
            </a:lvl3pPr>
            <a:lvl4pPr marL="2699060" indent="0">
              <a:buNone/>
              <a:defRPr sz="3923"/>
            </a:lvl4pPr>
            <a:lvl5pPr marL="3598746" indent="0">
              <a:buNone/>
              <a:defRPr sz="3923"/>
            </a:lvl5pPr>
            <a:lvl6pPr marL="4498432" indent="0">
              <a:buNone/>
              <a:defRPr sz="3923"/>
            </a:lvl6pPr>
            <a:lvl7pPr marL="5398118" indent="0">
              <a:buNone/>
              <a:defRPr sz="3923"/>
            </a:lvl7pPr>
            <a:lvl8pPr marL="6297805" indent="0">
              <a:buNone/>
              <a:defRPr sz="3923"/>
            </a:lvl8pPr>
            <a:lvl9pPr marL="7197491" indent="0">
              <a:buNone/>
              <a:defRPr sz="392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9372" y="28174798"/>
            <a:ext cx="15119986" cy="4224966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2775"/>
            </a:lvl1pPr>
            <a:lvl2pPr marL="899687" indent="0">
              <a:buNone/>
              <a:defRPr sz="2344"/>
            </a:lvl2pPr>
            <a:lvl3pPr marL="1799373" indent="0">
              <a:buNone/>
              <a:defRPr sz="1962"/>
            </a:lvl3pPr>
            <a:lvl4pPr marL="2699060" indent="0">
              <a:buNone/>
              <a:defRPr sz="1770"/>
            </a:lvl4pPr>
            <a:lvl5pPr marL="3598746" indent="0">
              <a:buNone/>
              <a:defRPr sz="1770"/>
            </a:lvl5pPr>
            <a:lvl6pPr marL="4498432" indent="0">
              <a:buNone/>
              <a:defRPr sz="1770"/>
            </a:lvl6pPr>
            <a:lvl7pPr marL="5398118" indent="0">
              <a:buNone/>
              <a:defRPr sz="1770"/>
            </a:lvl7pPr>
            <a:lvl8pPr marL="6297805" indent="0">
              <a:buNone/>
              <a:defRPr sz="1770"/>
            </a:lvl8pPr>
            <a:lvl9pPr marL="7197491" indent="0">
              <a:buNone/>
              <a:defRPr sz="17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261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0000" y="1441660"/>
            <a:ext cx="22679976" cy="5999956"/>
          </a:xfrm>
          <a:prstGeom prst="rect">
            <a:avLst/>
          </a:prstGeom>
        </p:spPr>
        <p:txBody>
          <a:bodyPr vert="horz" lIns="376108" tIns="188056" rIns="376108" bIns="188056" rtlCol="0" anchor="ctr">
            <a:normAutofit/>
          </a:bodyPr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00" y="8399942"/>
            <a:ext cx="22679976" cy="23758164"/>
          </a:xfrm>
          <a:prstGeom prst="rect">
            <a:avLst/>
          </a:prstGeom>
        </p:spPr>
        <p:txBody>
          <a:bodyPr vert="horz" lIns="376108" tIns="188056" rIns="376108" bIns="188056" rtlCol="0">
            <a:normAutofit/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9999" y="33366433"/>
            <a:ext cx="5879994" cy="1916653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l">
              <a:defRPr sz="23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E5B7-680E-44FF-962F-3113FAB5030E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09992" y="33366433"/>
            <a:ext cx="7979992" cy="1916653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ctr">
              <a:defRPr sz="23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59983" y="33366433"/>
            <a:ext cx="5879994" cy="1916653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r">
              <a:defRPr sz="23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3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/>
  <p:txStyles>
    <p:titleStyle>
      <a:defPPr>
        <a:defRPr kern="1200"/>
      </a:defPPr>
      <a:lvl1pPr algn="ctr" defTabSz="1799373" rtl="0" eaLnBrk="1" latinLnBrk="0" hangingPunct="1">
        <a:spcBef>
          <a:spcPct val="0"/>
        </a:spcBef>
        <a:buNone/>
        <a:defRPr sz="86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/>
      </a:defPPr>
      <a:lvl1pPr marL="674764" indent="-674764" algn="l" defTabSz="1799373" rtl="0" eaLnBrk="1" latinLnBrk="0" hangingPunct="1">
        <a:spcBef>
          <a:spcPct val="20000"/>
        </a:spcBef>
        <a:buFont typeface="Arial" pitchFamily="34" charset="0"/>
        <a:buChar char="•"/>
        <a:defRPr sz="6315" kern="1200">
          <a:solidFill>
            <a:schemeClr val="tx1"/>
          </a:solidFill>
          <a:latin typeface="+mn-lt"/>
          <a:ea typeface="+mn-ea"/>
          <a:cs typeface="+mn-cs"/>
        </a:defRPr>
      </a:lvl1pPr>
      <a:lvl2pPr marL="1461991" indent="-562305" algn="l" defTabSz="1799373" rtl="0" eaLnBrk="1" latinLnBrk="0" hangingPunct="1">
        <a:spcBef>
          <a:spcPct val="20000"/>
        </a:spcBef>
        <a:buFont typeface="Arial" pitchFamily="34" charset="0"/>
        <a:buChar char="–"/>
        <a:defRPr sz="5501" kern="1200">
          <a:solidFill>
            <a:schemeClr val="tx1"/>
          </a:solidFill>
          <a:latin typeface="+mn-lt"/>
          <a:ea typeface="+mn-ea"/>
          <a:cs typeface="+mn-cs"/>
        </a:defRPr>
      </a:lvl2pPr>
      <a:lvl3pPr marL="2249217" indent="-449844" algn="l" defTabSz="1799373" rtl="0" eaLnBrk="1" latinLnBrk="0" hangingPunct="1">
        <a:spcBef>
          <a:spcPct val="20000"/>
        </a:spcBef>
        <a:buFont typeface="Arial" pitchFamily="34" charset="0"/>
        <a:buChar char="•"/>
        <a:defRPr sz="4736" kern="1200">
          <a:solidFill>
            <a:schemeClr val="tx1"/>
          </a:solidFill>
          <a:latin typeface="+mn-lt"/>
          <a:ea typeface="+mn-ea"/>
          <a:cs typeface="+mn-cs"/>
        </a:defRPr>
      </a:lvl3pPr>
      <a:lvl4pPr marL="3148902" indent="-449844" algn="l" defTabSz="1799373" rtl="0" eaLnBrk="1" latinLnBrk="0" hangingPunct="1">
        <a:spcBef>
          <a:spcPct val="20000"/>
        </a:spcBef>
        <a:buFont typeface="Arial" pitchFamily="34" charset="0"/>
        <a:buChar char="–"/>
        <a:defRPr sz="3923" kern="1200">
          <a:solidFill>
            <a:schemeClr val="tx1"/>
          </a:solidFill>
          <a:latin typeface="+mn-lt"/>
          <a:ea typeface="+mn-ea"/>
          <a:cs typeface="+mn-cs"/>
        </a:defRPr>
      </a:lvl4pPr>
      <a:lvl5pPr marL="4048589" indent="-449844" algn="l" defTabSz="1799373" rtl="0" eaLnBrk="1" latinLnBrk="0" hangingPunct="1">
        <a:spcBef>
          <a:spcPct val="20000"/>
        </a:spcBef>
        <a:buFont typeface="Arial" pitchFamily="34" charset="0"/>
        <a:buChar char="»"/>
        <a:defRPr sz="3923" kern="1200">
          <a:solidFill>
            <a:schemeClr val="tx1"/>
          </a:solidFill>
          <a:latin typeface="+mn-lt"/>
          <a:ea typeface="+mn-ea"/>
          <a:cs typeface="+mn-cs"/>
        </a:defRPr>
      </a:lvl5pPr>
      <a:lvl6pPr marL="4948275" indent="-449844" algn="l" defTabSz="1799373" rtl="0" eaLnBrk="1" latinLnBrk="0" hangingPunct="1">
        <a:spcBef>
          <a:spcPct val="20000"/>
        </a:spcBef>
        <a:buFont typeface="Arial" pitchFamily="34" charset="0"/>
        <a:buChar char="•"/>
        <a:defRPr sz="3923" kern="1200">
          <a:solidFill>
            <a:schemeClr val="tx1"/>
          </a:solidFill>
          <a:latin typeface="+mn-lt"/>
          <a:ea typeface="+mn-ea"/>
          <a:cs typeface="+mn-cs"/>
        </a:defRPr>
      </a:lvl6pPr>
      <a:lvl7pPr marL="5847962" indent="-449844" algn="l" defTabSz="1799373" rtl="0" eaLnBrk="1" latinLnBrk="0" hangingPunct="1">
        <a:spcBef>
          <a:spcPct val="20000"/>
        </a:spcBef>
        <a:buFont typeface="Arial" pitchFamily="34" charset="0"/>
        <a:buChar char="•"/>
        <a:defRPr sz="3923" kern="1200">
          <a:solidFill>
            <a:schemeClr val="tx1"/>
          </a:solidFill>
          <a:latin typeface="+mn-lt"/>
          <a:ea typeface="+mn-ea"/>
          <a:cs typeface="+mn-cs"/>
        </a:defRPr>
      </a:lvl7pPr>
      <a:lvl8pPr marL="6747648" indent="-449844" algn="l" defTabSz="1799373" rtl="0" eaLnBrk="1" latinLnBrk="0" hangingPunct="1">
        <a:spcBef>
          <a:spcPct val="20000"/>
        </a:spcBef>
        <a:buFont typeface="Arial" pitchFamily="34" charset="0"/>
        <a:buChar char="•"/>
        <a:defRPr sz="3923" kern="1200">
          <a:solidFill>
            <a:schemeClr val="tx1"/>
          </a:solidFill>
          <a:latin typeface="+mn-lt"/>
          <a:ea typeface="+mn-ea"/>
          <a:cs typeface="+mn-cs"/>
        </a:defRPr>
      </a:lvl8pPr>
      <a:lvl9pPr marL="7647334" indent="-449844" algn="l" defTabSz="1799373" rtl="0" eaLnBrk="1" latinLnBrk="0" hangingPunct="1">
        <a:spcBef>
          <a:spcPct val="20000"/>
        </a:spcBef>
        <a:buFont typeface="Arial" pitchFamily="34" charset="0"/>
        <a:buChar char="•"/>
        <a:defRPr sz="39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99373" rtl="0" eaLnBrk="1" latinLnBrk="0" hangingPunct="1">
        <a:defRPr sz="3541" kern="1200">
          <a:solidFill>
            <a:schemeClr val="tx1"/>
          </a:solidFill>
          <a:latin typeface="+mn-lt"/>
          <a:ea typeface="+mn-ea"/>
          <a:cs typeface="+mn-cs"/>
        </a:defRPr>
      </a:lvl1pPr>
      <a:lvl2pPr marL="899687" algn="l" defTabSz="1799373" rtl="0" eaLnBrk="1" latinLnBrk="0" hangingPunct="1">
        <a:defRPr sz="3541" kern="1200">
          <a:solidFill>
            <a:schemeClr val="tx1"/>
          </a:solidFill>
          <a:latin typeface="+mn-lt"/>
          <a:ea typeface="+mn-ea"/>
          <a:cs typeface="+mn-cs"/>
        </a:defRPr>
      </a:lvl2pPr>
      <a:lvl3pPr marL="1799373" algn="l" defTabSz="1799373" rtl="0" eaLnBrk="1" latinLnBrk="0" hangingPunct="1">
        <a:defRPr sz="3541" kern="1200">
          <a:solidFill>
            <a:schemeClr val="tx1"/>
          </a:solidFill>
          <a:latin typeface="+mn-lt"/>
          <a:ea typeface="+mn-ea"/>
          <a:cs typeface="+mn-cs"/>
        </a:defRPr>
      </a:lvl3pPr>
      <a:lvl4pPr marL="2699060" algn="l" defTabSz="1799373" rtl="0" eaLnBrk="1" latinLnBrk="0" hangingPunct="1">
        <a:defRPr sz="3541" kern="1200">
          <a:solidFill>
            <a:schemeClr val="tx1"/>
          </a:solidFill>
          <a:latin typeface="+mn-lt"/>
          <a:ea typeface="+mn-ea"/>
          <a:cs typeface="+mn-cs"/>
        </a:defRPr>
      </a:lvl4pPr>
      <a:lvl5pPr marL="3598746" algn="l" defTabSz="1799373" rtl="0" eaLnBrk="1" latinLnBrk="0" hangingPunct="1">
        <a:defRPr sz="3541" kern="1200">
          <a:solidFill>
            <a:schemeClr val="tx1"/>
          </a:solidFill>
          <a:latin typeface="+mn-lt"/>
          <a:ea typeface="+mn-ea"/>
          <a:cs typeface="+mn-cs"/>
        </a:defRPr>
      </a:lvl5pPr>
      <a:lvl6pPr marL="4498432" algn="l" defTabSz="1799373" rtl="0" eaLnBrk="1" latinLnBrk="0" hangingPunct="1">
        <a:defRPr sz="3541" kern="1200">
          <a:solidFill>
            <a:schemeClr val="tx1"/>
          </a:solidFill>
          <a:latin typeface="+mn-lt"/>
          <a:ea typeface="+mn-ea"/>
          <a:cs typeface="+mn-cs"/>
        </a:defRPr>
      </a:lvl6pPr>
      <a:lvl7pPr marL="5398118" algn="l" defTabSz="1799373" rtl="0" eaLnBrk="1" latinLnBrk="0" hangingPunct="1">
        <a:defRPr sz="3541" kern="1200">
          <a:solidFill>
            <a:schemeClr val="tx1"/>
          </a:solidFill>
          <a:latin typeface="+mn-lt"/>
          <a:ea typeface="+mn-ea"/>
          <a:cs typeface="+mn-cs"/>
        </a:defRPr>
      </a:lvl7pPr>
      <a:lvl8pPr marL="6297805" algn="l" defTabSz="1799373" rtl="0" eaLnBrk="1" latinLnBrk="0" hangingPunct="1">
        <a:defRPr sz="3541" kern="1200">
          <a:solidFill>
            <a:schemeClr val="tx1"/>
          </a:solidFill>
          <a:latin typeface="+mn-lt"/>
          <a:ea typeface="+mn-ea"/>
          <a:cs typeface="+mn-cs"/>
        </a:defRPr>
      </a:lvl8pPr>
      <a:lvl9pPr marL="7197491" algn="l" defTabSz="1799373" rtl="0" eaLnBrk="1" latinLnBrk="0" hangingPunct="1">
        <a:defRPr sz="35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870305" y="-21033"/>
            <a:ext cx="23397925" cy="360418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3541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376050-79DE-49F2-A48F-FE6E5234F470}"/>
              </a:ext>
            </a:extLst>
          </p:cNvPr>
          <p:cNvCxnSpPr>
            <a:cxnSpLocks/>
          </p:cNvCxnSpPr>
          <p:nvPr/>
        </p:nvCxnSpPr>
        <p:spPr bwMode="auto">
          <a:xfrm>
            <a:off x="701626" y="778669"/>
            <a:ext cx="23671282" cy="0"/>
          </a:xfrm>
          <a:prstGeom prst="line">
            <a:avLst/>
          </a:prstGeom>
          <a:ln w="47625">
            <a:solidFill>
              <a:srgbClr val="7250BF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2AC84E-0543-4EA5-81DD-804300D856A7}"/>
              </a:ext>
            </a:extLst>
          </p:cNvPr>
          <p:cNvCxnSpPr>
            <a:cxnSpLocks/>
          </p:cNvCxnSpPr>
          <p:nvPr/>
        </p:nvCxnSpPr>
        <p:spPr bwMode="auto">
          <a:xfrm>
            <a:off x="870305" y="626269"/>
            <a:ext cx="23459365" cy="0"/>
          </a:xfrm>
          <a:prstGeom prst="line">
            <a:avLst/>
          </a:prstGeom>
          <a:ln w="47625">
            <a:solidFill>
              <a:srgbClr val="FD8B2F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3CB58AE-BC89-41A2-8A4A-D9DD4878B86C}"/>
              </a:ext>
            </a:extLst>
          </p:cNvPr>
          <p:cNvCxnSpPr>
            <a:cxnSpLocks/>
          </p:cNvCxnSpPr>
          <p:nvPr/>
        </p:nvCxnSpPr>
        <p:spPr bwMode="auto">
          <a:xfrm>
            <a:off x="701626" y="931069"/>
            <a:ext cx="23628044" cy="0"/>
          </a:xfrm>
          <a:prstGeom prst="line">
            <a:avLst/>
          </a:prstGeom>
          <a:ln w="47625">
            <a:solidFill>
              <a:srgbClr val="11EFE3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6D7E552C-1772-4823-85F9-F890B5C38EB1}"/>
              </a:ext>
            </a:extLst>
          </p:cNvPr>
          <p:cNvSpPr/>
          <p:nvPr/>
        </p:nvSpPr>
        <p:spPr>
          <a:xfrm flipH="1">
            <a:off x="-5" y="-21036"/>
            <a:ext cx="1043448" cy="360207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41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AAF109D-AB76-405F-9BEE-186938958B9E}"/>
              </a:ext>
            </a:extLst>
          </p:cNvPr>
          <p:cNvSpPr/>
          <p:nvPr/>
        </p:nvSpPr>
        <p:spPr>
          <a:xfrm>
            <a:off x="24038220" y="-21036"/>
            <a:ext cx="1161754" cy="360628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41"/>
          </a:p>
        </p:txBody>
      </p:sp>
      <p:sp>
        <p:nvSpPr>
          <p:cNvPr id="80" name="Text Placeholder 5">
            <a:extLst>
              <a:ext uri="{FF2B5EF4-FFF2-40B4-BE49-F238E27FC236}">
                <a16:creationId xmlns:a16="http://schemas.microsoft.com/office/drawing/2014/main" id="{1A8FFF05-7729-4D05-983F-6F58701A5B70}"/>
              </a:ext>
            </a:extLst>
          </p:cNvPr>
          <p:cNvSpPr txBox="1"/>
          <p:nvPr/>
        </p:nvSpPr>
        <p:spPr>
          <a:xfrm>
            <a:off x="3848569" y="2083750"/>
            <a:ext cx="17499597" cy="14054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799373">
              <a:spcBef>
                <a:spcPct val="20000"/>
              </a:spcBef>
              <a:defRPr/>
            </a:pPr>
            <a:r>
              <a:rPr lang="en-US" sz="4500" b="1" dirty="0">
                <a:solidFill>
                  <a:schemeClr val="tx1"/>
                </a:solidFill>
                <a:latin typeface="Quattrocento" panose="02020802030000000404" pitchFamily="18" charset="0"/>
              </a:rPr>
              <a:t>Enter</a:t>
            </a:r>
            <a:r>
              <a:rPr lang="en-US" sz="4082" b="1" dirty="0">
                <a:solidFill>
                  <a:schemeClr val="tx1"/>
                </a:solidFill>
                <a:latin typeface="Quattrocento" panose="02020802030000000404" pitchFamily="18" charset="0"/>
              </a:rPr>
              <a:t> A Title</a:t>
            </a:r>
          </a:p>
        </p:txBody>
      </p:sp>
      <p:sp>
        <p:nvSpPr>
          <p:cNvPr id="81" name="Text Placeholder 5">
            <a:extLst>
              <a:ext uri="{FF2B5EF4-FFF2-40B4-BE49-F238E27FC236}">
                <a16:creationId xmlns:a16="http://schemas.microsoft.com/office/drawing/2014/main" id="{56A3DA81-3205-421F-9DA5-CDD43B4A3FAF}"/>
              </a:ext>
            </a:extLst>
          </p:cNvPr>
          <p:cNvSpPr txBox="1"/>
          <p:nvPr/>
        </p:nvSpPr>
        <p:spPr>
          <a:xfrm>
            <a:off x="3848569" y="3885363"/>
            <a:ext cx="17499597" cy="4122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679" dirty="0">
                <a:solidFill>
                  <a:schemeClr val="tx1"/>
                </a:solidFill>
                <a:latin typeface="Quattrocento Sans" panose="020B0502050000020003" pitchFamily="34" charset="0"/>
                <a:cs typeface="Arial" pitchFamily="34" charset="0"/>
              </a:rPr>
              <a:t>Add Authors</a:t>
            </a: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4804540C-AABA-457C-88EF-3512E7CCE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787" y="6570121"/>
            <a:ext cx="9296199" cy="58332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</p:spPr>
        <p:txBody>
          <a:bodyPr wrap="none" lIns="131247" tIns="34999" rIns="131247" bIns="32803" anchor="ctr" anchorCtr="0"/>
          <a:lstStyle>
            <a:defPPr>
              <a:defRPr kern="1200"/>
            </a:defPPr>
          </a:lstStyle>
          <a:p>
            <a:pPr algn="ctr" defTabSz="2249804">
              <a:defRPr/>
            </a:pPr>
            <a:r>
              <a:rPr lang="sr-Latn-RS" sz="3667" b="1" dirty="0">
                <a:solidFill>
                  <a:srgbClr val="7030A0"/>
                </a:solidFill>
                <a:latin typeface="Quattrocento" panose="02020802030000000404" pitchFamily="18" charset="0"/>
              </a:rPr>
              <a:t>Background</a:t>
            </a:r>
            <a:endParaRPr lang="en-US" sz="3667" b="1" dirty="0">
              <a:solidFill>
                <a:srgbClr val="7030A0"/>
              </a:solidFill>
              <a:latin typeface="Quattrocento" panose="02020802030000000404" pitchFamily="18" charset="0"/>
            </a:endParaRPr>
          </a:p>
        </p:txBody>
      </p:sp>
      <p:sp>
        <p:nvSpPr>
          <p:cNvPr id="88" name="Rectangle 10">
            <a:extLst>
              <a:ext uri="{FF2B5EF4-FFF2-40B4-BE49-F238E27FC236}">
                <a16:creationId xmlns:a16="http://schemas.microsoft.com/office/drawing/2014/main" id="{971C1DFB-15E8-4014-9132-6DF5B858E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10887" y="6570121"/>
            <a:ext cx="11127332" cy="58332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</p:spPr>
        <p:txBody>
          <a:bodyPr wrap="none" lIns="131247" tIns="34999" rIns="131247" bIns="32803" anchor="ctr" anchorCtr="0"/>
          <a:lstStyle>
            <a:defPPr>
              <a:defRPr kern="1200"/>
            </a:defPPr>
          </a:lstStyle>
          <a:p>
            <a:pPr algn="ctr" defTabSz="2249804">
              <a:defRPr/>
            </a:pPr>
            <a:r>
              <a:rPr lang="en-US" sz="3667" b="1" dirty="0">
                <a:solidFill>
                  <a:srgbClr val="7030A0"/>
                </a:solidFill>
                <a:latin typeface="Quattrocento" panose="02020802030000000404" pitchFamily="18" charset="0"/>
              </a:rPr>
              <a:t>Results</a:t>
            </a:r>
          </a:p>
        </p:txBody>
      </p:sp>
      <p:sp>
        <p:nvSpPr>
          <p:cNvPr id="96" name="Rectangle 10">
            <a:extLst>
              <a:ext uri="{FF2B5EF4-FFF2-40B4-BE49-F238E27FC236}">
                <a16:creationId xmlns:a16="http://schemas.microsoft.com/office/drawing/2014/main" id="{4D700BB5-24A3-4FED-BA73-E8F14C76E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787" y="30482720"/>
            <a:ext cx="9296198" cy="58332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</p:spPr>
        <p:txBody>
          <a:bodyPr wrap="none" lIns="131247" tIns="34999" rIns="131247" bIns="32803" anchor="ctr" anchorCtr="0"/>
          <a:lstStyle>
            <a:defPPr>
              <a:defRPr kern="1200"/>
            </a:defPPr>
          </a:lstStyle>
          <a:p>
            <a:pPr algn="ctr" defTabSz="2249804">
              <a:defRPr/>
            </a:pPr>
            <a:r>
              <a:rPr lang="en-US" sz="3667" b="1" dirty="0">
                <a:solidFill>
                  <a:srgbClr val="7030A0"/>
                </a:solidFill>
                <a:latin typeface="Quattrocento" panose="02020802030000000404" pitchFamily="18" charset="0"/>
              </a:rPr>
              <a:t>Acknowledgements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5525876E-07FE-485F-ADF6-7C23407B6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10887" y="24629269"/>
            <a:ext cx="11127332" cy="58332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</p:spPr>
        <p:txBody>
          <a:bodyPr wrap="none" lIns="131247" tIns="34999" rIns="131247" bIns="32803" anchor="ctr" anchorCtr="0"/>
          <a:lstStyle>
            <a:defPPr>
              <a:defRPr kern="1200"/>
            </a:defPPr>
          </a:lstStyle>
          <a:p>
            <a:pPr algn="ctr" defTabSz="2249804">
              <a:defRPr/>
            </a:pPr>
            <a:r>
              <a:rPr lang="en-US" sz="3667" b="1" dirty="0">
                <a:solidFill>
                  <a:srgbClr val="7030A0"/>
                </a:solidFill>
                <a:latin typeface="Quattrocento" panose="02020802030000000404" pitchFamily="18" charset="0"/>
              </a:rPr>
              <a:t>Conclusion</a:t>
            </a:r>
            <a:r>
              <a:rPr lang="sr-Latn-RS" sz="3667" b="1" dirty="0">
                <a:solidFill>
                  <a:srgbClr val="7030A0"/>
                </a:solidFill>
                <a:latin typeface="Quattrocento" panose="02020802030000000404" pitchFamily="18" charset="0"/>
              </a:rPr>
              <a:t>s</a:t>
            </a:r>
            <a:endParaRPr lang="en-US" sz="3667" b="1" dirty="0">
              <a:solidFill>
                <a:srgbClr val="7030A0"/>
              </a:solidFill>
              <a:latin typeface="Quattrocento" panose="02020802030000000404" pitchFamily="18" charset="0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88C3F21E-D6DA-4BED-ACDF-C8F39E7CE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787" y="13522614"/>
            <a:ext cx="9296198" cy="58332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</p:spPr>
        <p:txBody>
          <a:bodyPr wrap="none" lIns="131247" tIns="34999" rIns="131247" bIns="32803" anchor="ctr" anchorCtr="0"/>
          <a:lstStyle>
            <a:defPPr>
              <a:defRPr kern="1200"/>
            </a:defPPr>
          </a:lstStyle>
          <a:p>
            <a:pPr algn="ctr" defTabSz="2249804">
              <a:defRPr/>
            </a:pPr>
            <a:r>
              <a:rPr lang="en-US" sz="3667" b="1" dirty="0">
                <a:solidFill>
                  <a:srgbClr val="7030A0"/>
                </a:solidFill>
                <a:latin typeface="Quattrocento" panose="02020802030000000404" pitchFamily="18" charset="0"/>
              </a:rPr>
              <a:t>Materials and Methods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977EAB2-C172-4CB9-AD35-90A8D3FB3D75}"/>
              </a:ext>
            </a:extLst>
          </p:cNvPr>
          <p:cNvSpPr txBox="1"/>
          <p:nvPr/>
        </p:nvSpPr>
        <p:spPr>
          <a:xfrm>
            <a:off x="3837521" y="4917710"/>
            <a:ext cx="17499597" cy="4122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679" dirty="0">
                <a:solidFill>
                  <a:schemeClr val="tx1"/>
                </a:solidFill>
                <a:latin typeface="Quattrocento Sans" panose="020B0502050000020003" pitchFamily="34" charset="0"/>
                <a:cs typeface="Arial" pitchFamily="34" charset="0"/>
              </a:rPr>
              <a:t>Add </a:t>
            </a:r>
            <a:r>
              <a:rPr lang="en-US" sz="2679" dirty="0" err="1">
                <a:solidFill>
                  <a:schemeClr val="tx1"/>
                </a:solidFill>
                <a:latin typeface="Quattrocento Sans" panose="020B0502050000020003" pitchFamily="34" charset="0"/>
                <a:cs typeface="Arial" pitchFamily="34" charset="0"/>
              </a:rPr>
              <a:t>Afilliations</a:t>
            </a:r>
            <a:endParaRPr lang="en-US" sz="2679" dirty="0">
              <a:solidFill>
                <a:schemeClr val="tx1"/>
              </a:solidFill>
              <a:latin typeface="Quattrocento Sans" panose="020B0502050000020003" pitchFamily="34" charset="0"/>
              <a:cs typeface="Arial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124737-47C4-4110-A522-5A9C0C3EA2B7}"/>
              </a:ext>
            </a:extLst>
          </p:cNvPr>
          <p:cNvCxnSpPr>
            <a:cxnSpLocks/>
          </p:cNvCxnSpPr>
          <p:nvPr/>
        </p:nvCxnSpPr>
        <p:spPr>
          <a:xfrm flipH="1" flipV="1">
            <a:off x="307461" y="3062052"/>
            <a:ext cx="77590" cy="26748558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8E8CFE-849F-4AB9-8C65-786B0F295E97}"/>
              </a:ext>
            </a:extLst>
          </p:cNvPr>
          <p:cNvCxnSpPr>
            <a:cxnSpLocks/>
          </p:cNvCxnSpPr>
          <p:nvPr/>
        </p:nvCxnSpPr>
        <p:spPr>
          <a:xfrm flipH="1" flipV="1">
            <a:off x="489727" y="3395191"/>
            <a:ext cx="64416" cy="2641541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DB869A1-EB1F-4D48-83CC-638BAA666422}"/>
              </a:ext>
            </a:extLst>
          </p:cNvPr>
          <p:cNvCxnSpPr>
            <a:cxnSpLocks/>
          </p:cNvCxnSpPr>
          <p:nvPr/>
        </p:nvCxnSpPr>
        <p:spPr>
          <a:xfrm flipH="1" flipV="1">
            <a:off x="637210" y="3395191"/>
            <a:ext cx="64416" cy="26415418"/>
          </a:xfrm>
          <a:prstGeom prst="line">
            <a:avLst/>
          </a:prstGeom>
          <a:ln w="38100">
            <a:solidFill>
              <a:srgbClr val="12FFF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9B8F286-0F1C-47BF-BB05-1FEA318A41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80" b="31232"/>
          <a:stretch/>
        </p:blipFill>
        <p:spPr>
          <a:xfrm rot="5400000">
            <a:off x="-2656533" y="32320797"/>
            <a:ext cx="6337162" cy="10627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5E2FDF-E776-4FF2-B2A7-B8DE2AABF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201613" y="-21034"/>
            <a:ext cx="1437733" cy="37340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B56141-6B88-4C5D-8619-37C7BA2A9AA7}"/>
              </a:ext>
            </a:extLst>
          </p:cNvPr>
          <p:cNvCxnSpPr>
            <a:cxnSpLocks/>
          </p:cNvCxnSpPr>
          <p:nvPr/>
        </p:nvCxnSpPr>
        <p:spPr>
          <a:xfrm flipH="1" flipV="1">
            <a:off x="24372908" y="5871637"/>
            <a:ext cx="77590" cy="26748558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B84343-3530-481C-ACF8-8954D5084A55}"/>
              </a:ext>
            </a:extLst>
          </p:cNvPr>
          <p:cNvCxnSpPr>
            <a:cxnSpLocks/>
          </p:cNvCxnSpPr>
          <p:nvPr/>
        </p:nvCxnSpPr>
        <p:spPr>
          <a:xfrm flipH="1" flipV="1">
            <a:off x="24555175" y="6204776"/>
            <a:ext cx="64416" cy="2641541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E7C1A83-84E5-4826-9F59-A15AF6B5C0D2}"/>
              </a:ext>
            </a:extLst>
          </p:cNvPr>
          <p:cNvCxnSpPr>
            <a:cxnSpLocks/>
          </p:cNvCxnSpPr>
          <p:nvPr/>
        </p:nvCxnSpPr>
        <p:spPr>
          <a:xfrm flipH="1" flipV="1">
            <a:off x="24702658" y="6125632"/>
            <a:ext cx="77589" cy="26748557"/>
          </a:xfrm>
          <a:prstGeom prst="line">
            <a:avLst/>
          </a:prstGeom>
          <a:ln w="38100">
            <a:solidFill>
              <a:srgbClr val="12FFF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4E62FEEC-1A90-4854-BB37-67676AC2A3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80" b="31232"/>
          <a:stretch/>
        </p:blipFill>
        <p:spPr>
          <a:xfrm rot="16200000">
            <a:off x="21497551" y="2519635"/>
            <a:ext cx="6241678" cy="11603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A00E38-FE77-45AC-87F8-92C84A027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7654" y="32265697"/>
            <a:ext cx="1437733" cy="377610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A000FD-19E7-4C34-A571-744C55A8C425}"/>
              </a:ext>
            </a:extLst>
          </p:cNvPr>
          <p:cNvSpPr txBox="1"/>
          <p:nvPr/>
        </p:nvSpPr>
        <p:spPr>
          <a:xfrm>
            <a:off x="1277340" y="34847299"/>
            <a:ext cx="15990227" cy="52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sr-Latn-RS" sz="2819" b="1" dirty="0">
                <a:solidFill>
                  <a:prstClr val="black"/>
                </a:solidFill>
                <a:latin typeface="Arial"/>
              </a:rPr>
              <a:t>Contact information of presenting author</a:t>
            </a:r>
            <a:endParaRPr lang="en-US" sz="2819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CB49C9-1547-45BE-9070-417789CC611B}"/>
              </a:ext>
            </a:extLst>
          </p:cNvPr>
          <p:cNvSpPr txBox="1"/>
          <p:nvPr/>
        </p:nvSpPr>
        <p:spPr>
          <a:xfrm>
            <a:off x="8394323" y="69835"/>
            <a:ext cx="870231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/>
              <a:t>The 1st Regional </a:t>
            </a:r>
            <a:r>
              <a:rPr lang="en-US" sz="3500" b="1" dirty="0">
                <a:solidFill>
                  <a:srgbClr val="CE5E02"/>
                </a:solidFill>
              </a:rPr>
              <a:t>SDIR</a:t>
            </a:r>
            <a:r>
              <a:rPr lang="en-US" sz="3500" b="1" dirty="0"/>
              <a:t>-</a:t>
            </a:r>
            <a:r>
              <a:rPr lang="en-US" sz="3500" b="1" dirty="0">
                <a:solidFill>
                  <a:srgbClr val="009BD2"/>
                </a:solidFill>
              </a:rPr>
              <a:t>HDIR</a:t>
            </a:r>
            <a:r>
              <a:rPr lang="en-US" sz="3500" b="1" dirty="0"/>
              <a:t>-</a:t>
            </a:r>
            <a:r>
              <a:rPr lang="en-US" sz="3500" b="1" dirty="0">
                <a:solidFill>
                  <a:srgbClr val="7030A0"/>
                </a:solidFill>
              </a:rPr>
              <a:t>MOKAD</a:t>
            </a:r>
            <a:r>
              <a:rPr lang="en-US" sz="3500" b="1" dirty="0"/>
              <a:t> Congress</a:t>
            </a:r>
          </a:p>
        </p:txBody>
      </p:sp>
    </p:spTree>
    <p:extLst>
      <p:ext uri="{BB962C8B-B14F-4D97-AF65-F5344CB8AC3E}">
        <p14:creationId xmlns:p14="http://schemas.microsoft.com/office/powerpoint/2010/main" val="403887106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imaginativearctic|08-2022"/>
</p:tagLst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2412</TotalTime>
  <Words>25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Quattrocento</vt:lpstr>
      <vt:lpstr>Calibri</vt:lpstr>
      <vt:lpstr>Quattrocento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research poster</dc:title>
  <dc:subject>Free Poster Presentation Example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Milica</cp:lastModifiedBy>
  <cp:revision>19</cp:revision>
  <cp:lastPrinted>2011-01-21T18:13:44Z</cp:lastPrinted>
  <dcterms:modified xsi:type="dcterms:W3CDTF">2025-08-06T11:21:34Z</dcterms:modified>
  <cp:category>scientific poster powerpoint</cp:category>
</cp:coreProperties>
</file>